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01" d="100"/>
          <a:sy n="101" d="100"/>
        </p:scale>
        <p:origin x="8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8632A404-6A00-4EA0-8607-2D7FD31C1006}"/>
              </a:ext>
            </a:extLst>
          </p:cNvPr>
          <p:cNvSpPr/>
          <p:nvPr userDrawn="1"/>
        </p:nvSpPr>
        <p:spPr>
          <a:xfrm>
            <a:off x="128953" y="130563"/>
            <a:ext cx="24046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2026</a:t>
            </a:r>
            <a:r>
              <a:rPr lang="zh-TW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臺大精準醫療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Demo Day</a:t>
            </a:r>
            <a:r>
              <a:rPr lang="zh-TW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全國精準醫療創新創業競賽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endParaRPr lang="zh-TW" altLang="en-US" sz="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680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BD51A68-C85E-4B60-8676-92E23976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49F4AB-3738-4AE3-8F79-DAE79E3E3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77DC90-308B-4AF4-BB57-0757D03B3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915BD-FD60-41C5-947D-67E34A9C765C}" type="datetimeFigureOut">
              <a:rPr lang="zh-TW" altLang="en-US" smtClean="0"/>
              <a:t>2026/6/3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A3ACBD-AB81-41D1-A578-95640087D4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637316-4D0F-4F91-B4D2-48595ADAC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03B8A-42C0-4529-BCE4-B7979AB670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38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66DEB287-FA01-4413-9E37-677A88060585}"/>
              </a:ext>
            </a:extLst>
          </p:cNvPr>
          <p:cNvSpPr/>
          <p:nvPr/>
        </p:nvSpPr>
        <p:spPr>
          <a:xfrm>
            <a:off x="3933092" y="2669517"/>
            <a:ext cx="3874477" cy="1395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zh-TW" altLang="zh-TW" sz="48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創業計畫名稱</a:t>
            </a:r>
            <a:endParaRPr lang="zh-TW" altLang="zh-TW" dirty="0">
              <a:latin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zh-TW" altLang="zh-TW" sz="28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團隊名稱</a:t>
            </a:r>
            <a:endParaRPr lang="zh-TW" altLang="zh-TW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613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94F4F8E4-C6A5-BF27-CB0F-B792F5B91D2D}"/>
              </a:ext>
            </a:extLst>
          </p:cNvPr>
          <p:cNvSpPr txBox="1">
            <a:spLocks/>
          </p:cNvSpPr>
          <p:nvPr/>
        </p:nvSpPr>
        <p:spPr>
          <a:xfrm>
            <a:off x="5448300" y="0"/>
            <a:ext cx="67437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未來成長與企業願景</a:t>
            </a:r>
          </a:p>
        </p:txBody>
      </p:sp>
    </p:spTree>
    <p:extLst>
      <p:ext uri="{BB962C8B-B14F-4D97-AF65-F5344CB8AC3E}">
        <p14:creationId xmlns:p14="http://schemas.microsoft.com/office/powerpoint/2010/main" val="2918626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E66D3E01-2567-7069-AE5F-A71BC2CA8538}"/>
              </a:ext>
            </a:extLst>
          </p:cNvPr>
          <p:cNvSpPr txBox="1">
            <a:spLocks/>
          </p:cNvSpPr>
          <p:nvPr/>
        </p:nvSpPr>
        <p:spPr>
          <a:xfrm>
            <a:off x="5448300" y="0"/>
            <a:ext cx="67437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團隊組成</a:t>
            </a:r>
          </a:p>
        </p:txBody>
      </p:sp>
    </p:spTree>
    <p:extLst>
      <p:ext uri="{BB962C8B-B14F-4D97-AF65-F5344CB8AC3E}">
        <p14:creationId xmlns:p14="http://schemas.microsoft.com/office/powerpoint/2010/main" val="428205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D15B1F-C067-40A6-9681-D88B284F5F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500" y="0"/>
            <a:ext cx="6667500" cy="752475"/>
          </a:xfrm>
        </p:spPr>
        <p:txBody>
          <a:bodyPr/>
          <a:lstStyle/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主題說明</a:t>
            </a:r>
          </a:p>
        </p:txBody>
      </p:sp>
    </p:spTree>
    <p:extLst>
      <p:ext uri="{BB962C8B-B14F-4D97-AF65-F5344CB8AC3E}">
        <p14:creationId xmlns:p14="http://schemas.microsoft.com/office/powerpoint/2010/main" val="327650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6081C5C9-C593-44A9-1875-4DDCC9D9B674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痛點洞察</a:t>
            </a:r>
          </a:p>
        </p:txBody>
      </p:sp>
    </p:spTree>
    <p:extLst>
      <p:ext uri="{BB962C8B-B14F-4D97-AF65-F5344CB8AC3E}">
        <p14:creationId xmlns:p14="http://schemas.microsoft.com/office/powerpoint/2010/main" val="1598312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1507E52A-8D49-2C93-9568-C3A2E20E5D47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產品服務說明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593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22353DC8-3EC5-337B-7EE4-618BF9DBF4A0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過往市場分析</a:t>
            </a:r>
          </a:p>
        </p:txBody>
      </p:sp>
    </p:spTree>
    <p:extLst>
      <p:ext uri="{BB962C8B-B14F-4D97-AF65-F5344CB8AC3E}">
        <p14:creationId xmlns:p14="http://schemas.microsoft.com/office/powerpoint/2010/main" val="88707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A8D8F41-1CC6-8789-45C0-C484869977B9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目前市場機會與競爭</a:t>
            </a:r>
          </a:p>
        </p:txBody>
      </p:sp>
    </p:spTree>
    <p:extLst>
      <p:ext uri="{BB962C8B-B14F-4D97-AF65-F5344CB8AC3E}">
        <p14:creationId xmlns:p14="http://schemas.microsoft.com/office/powerpoint/2010/main" val="360658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26F49221-6F04-2705-67E6-FC3887E43E07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預計切入的利基市場</a:t>
            </a:r>
          </a:p>
        </p:txBody>
      </p:sp>
    </p:spTree>
    <p:extLst>
      <p:ext uri="{BB962C8B-B14F-4D97-AF65-F5344CB8AC3E}">
        <p14:creationId xmlns:p14="http://schemas.microsoft.com/office/powerpoint/2010/main" val="1067764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2094C510-D9BE-7CEB-DAEE-B4ABAD096770}"/>
              </a:ext>
            </a:extLst>
          </p:cNvPr>
          <p:cNvSpPr txBox="1">
            <a:spLocks/>
          </p:cNvSpPr>
          <p:nvPr/>
        </p:nvSpPr>
        <p:spPr>
          <a:xfrm>
            <a:off x="5524500" y="0"/>
            <a:ext cx="66675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</a:t>
            </a:r>
          </a:p>
        </p:txBody>
      </p:sp>
    </p:spTree>
    <p:extLst>
      <p:ext uri="{BB962C8B-B14F-4D97-AF65-F5344CB8AC3E}">
        <p14:creationId xmlns:p14="http://schemas.microsoft.com/office/powerpoint/2010/main" val="1794308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881A58BF-13FE-1F77-BCBD-7F62ADB676DB}"/>
              </a:ext>
            </a:extLst>
          </p:cNvPr>
          <p:cNvSpPr txBox="1">
            <a:spLocks/>
          </p:cNvSpPr>
          <p:nvPr/>
        </p:nvSpPr>
        <p:spPr>
          <a:xfrm>
            <a:off x="5448300" y="0"/>
            <a:ext cx="6743700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簡易的財務預估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損益平衡點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240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50</Words>
  <Application>Microsoft Office PowerPoint</Application>
  <PresentationFormat>寬螢幕</PresentationFormat>
  <Paragraphs>12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主題說明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旻琦 陳</cp:lastModifiedBy>
  <cp:revision>15</cp:revision>
  <dcterms:created xsi:type="dcterms:W3CDTF">2023-05-02T03:30:29Z</dcterms:created>
  <dcterms:modified xsi:type="dcterms:W3CDTF">2026-06-03T07:18:49Z</dcterms:modified>
</cp:coreProperties>
</file>